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77050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1901" autoAdjust="0"/>
  </p:normalViewPr>
  <p:slideViewPr>
    <p:cSldViewPr>
      <p:cViewPr varScale="1">
        <p:scale>
          <a:sx n="58" d="100"/>
          <a:sy n="5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/>
          <a:lstStyle>
            <a:lvl1pPr algn="r">
              <a:defRPr sz="1300"/>
            </a:lvl1pPr>
          </a:lstStyle>
          <a:p>
            <a:fld id="{45DD56A4-1BE2-44C7-B517-35DF6835ADBC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51" tIns="48225" rIns="96451" bIns="48225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5" y="4751348"/>
            <a:ext cx="5501640" cy="4501277"/>
          </a:xfrm>
          <a:prstGeom prst="rect">
            <a:avLst/>
          </a:prstGeom>
        </p:spPr>
        <p:txBody>
          <a:bodyPr vert="horz" lIns="96451" tIns="48225" rIns="96451" bIns="4822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 anchor="b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4" y="950096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 anchor="b"/>
          <a:lstStyle>
            <a:lvl1pPr algn="r">
              <a:defRPr sz="1300"/>
            </a:lvl1pPr>
          </a:lstStyle>
          <a:p>
            <a:fld id="{AEB371FA-BA50-4203-8A64-E055B546CCCB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1668473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371FA-BA50-4203-8A64-E055B546CCCB}" type="slidenum">
              <a:rPr lang="en-IE" smtClean="0"/>
              <a:pPr/>
              <a:t>1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813903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614FB-76EC-461C-8B15-25CA384EA99B}" type="datetimeFigureOut">
              <a:rPr lang="en-IE" smtClean="0"/>
              <a:pPr/>
              <a:t>08/02/2015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14FB0-7323-4CFE-83FE-5BBC78E3EFC8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AutoShape 5"/>
          <p:cNvSpPr>
            <a:spLocks noChangeArrowheads="1"/>
          </p:cNvSpPr>
          <p:nvPr/>
        </p:nvSpPr>
        <p:spPr bwMode="auto">
          <a:xfrm rot="16200000">
            <a:off x="4741134" y="667581"/>
            <a:ext cx="3660775" cy="4431090"/>
          </a:xfrm>
          <a:prstGeom prst="bracePair">
            <a:avLst>
              <a:gd name="adj" fmla="val 8333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788" y="188640"/>
            <a:ext cx="3873172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72.67.130.213/sbs/portals/0/Images/general_images/stu_council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57838" y="1988840"/>
            <a:ext cx="4182417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Conor</dc:creator>
  <cp:lastModifiedBy>Conor</cp:lastModifiedBy>
  <cp:revision>8</cp:revision>
  <cp:lastPrinted>2013-09-26T15:47:58Z</cp:lastPrinted>
  <dcterms:created xsi:type="dcterms:W3CDTF">2013-09-25T19:35:09Z</dcterms:created>
  <dcterms:modified xsi:type="dcterms:W3CDTF">2015-02-08T19:52:01Z</dcterms:modified>
</cp:coreProperties>
</file>